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7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4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3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52169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2820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414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2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5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61750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7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7C0A2D-7349-4EEA-9CE2-A2ABB3CB4C76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E926CA-F355-4B0A-B7E9-C72966A2754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28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CE19F-AF4D-46D9-A246-5C4B7D69E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023" y="901440"/>
            <a:ext cx="4935415" cy="4331741"/>
          </a:xfrm>
        </p:spPr>
        <p:txBody>
          <a:bodyPr/>
          <a:lstStyle/>
          <a:p>
            <a:r>
              <a:rPr lang="ru-RU" sz="5400" dirty="0"/>
              <a:t>Годовой отчет </a:t>
            </a:r>
            <a:br>
              <a:rPr lang="ru-RU" sz="5400" dirty="0"/>
            </a:br>
            <a:r>
              <a:rPr lang="ru-RU" sz="5400" dirty="0"/>
              <a:t>ВО Эндорфины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25D1D-0BDF-4CBD-BCA0-741E60B4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8" b="94816" l="4922" r="96563">
                        <a14:foregroundMark x1="38516" y1="20507" x2="22642" y2="27074"/>
                        <a14:foregroundMark x1="19727" y1="30357" x2="18203" y2="33065"/>
                        <a14:foregroundMark x1="18203" y1="33065" x2="16094" y2="40668"/>
                        <a14:foregroundMark x1="16094" y1="40668" x2="12188" y2="46313"/>
                        <a14:foregroundMark x1="12188" y1="46313" x2="9844" y2="53687"/>
                        <a14:foregroundMark x1="9844" y1="53687" x2="8906" y2="70968"/>
                        <a14:foregroundMark x1="8906" y1="70968" x2="11172" y2="77189"/>
                        <a14:foregroundMark x1="11172" y1="77189" x2="26641" y2="87212"/>
                        <a14:foregroundMark x1="26641" y1="87212" x2="37969" y2="88249"/>
                        <a14:foregroundMark x1="37969" y1="88249" x2="52734" y2="86406"/>
                        <a14:foregroundMark x1="4922" y1="59332" x2="5313" y2="66014"/>
                        <a14:foregroundMark x1="20078" y1="53111" x2="24922" y2="50691"/>
                        <a14:foregroundMark x1="24922" y1="50691" x2="26719" y2="51728"/>
                        <a14:foregroundMark x1="27109" y1="51728" x2="27578" y2="58756"/>
                        <a14:foregroundMark x1="27578" y1="58756" x2="25078" y2="65783"/>
                        <a14:foregroundMark x1="25078" y1="65783" x2="20938" y2="69585"/>
                        <a14:foregroundMark x1="20938" y1="69585" x2="17813" y2="69585"/>
                        <a14:foregroundMark x1="25469" y1="58410" x2="20859" y2="61175"/>
                        <a14:foregroundMark x1="78330" y1="32303" x2="80391" y2="31221"/>
                        <a14:foregroundMark x1="70872" y1="36219" x2="75725" y2="33671"/>
                        <a14:foregroundMark x1="51611" y1="46333" x2="69646" y2="36863"/>
                        <a14:foregroundMark x1="48305" y1="48069" x2="51093" y2="46605"/>
                        <a14:foregroundMark x1="43947" y1="50357" x2="47571" y2="48454"/>
                        <a14:foregroundMark x1="38008" y1="53476" x2="41552" y2="51615"/>
                        <a14:foregroundMark x1="32657" y1="56286" x2="33235" y2="55982"/>
                        <a14:foregroundMark x1="27734" y1="58871" x2="29999" y2="57681"/>
                        <a14:foregroundMark x1="65000" y1="16014" x2="70547" y2="15783"/>
                        <a14:foregroundMark x1="70547" y1="15783" x2="81563" y2="33410"/>
                        <a14:foregroundMark x1="79297" y1="25230" x2="79297" y2="29147"/>
                        <a14:foregroundMark x1="73594" y1="13710" x2="69141" y2="14171"/>
                        <a14:foregroundMark x1="67344" y1="14747" x2="68984" y2="14747"/>
                        <a14:foregroundMark x1="65938" y1="15553" x2="63438" y2="19931"/>
                        <a14:foregroundMark x1="45469" y1="10253" x2="60469" y2="6567"/>
                        <a14:foregroundMark x1="60469" y1="6567" x2="71094" y2="7143"/>
                        <a14:foregroundMark x1="71094" y1="7143" x2="86172" y2="15323"/>
                        <a14:foregroundMark x1="86172" y1="15323" x2="92266" y2="28226"/>
                        <a14:foregroundMark x1="92266" y1="28226" x2="94063" y2="35599"/>
                        <a14:foregroundMark x1="94063" y1="35599" x2="92578" y2="50576"/>
                        <a14:foregroundMark x1="92578" y1="50576" x2="89609" y2="59677"/>
                        <a14:foregroundMark x1="96406" y1="41590" x2="96563" y2="38825"/>
                        <a14:foregroundMark x1="87344" y1="66014" x2="80469" y2="76959"/>
                        <a14:foregroundMark x1="80469" y1="76959" x2="61172" y2="91935"/>
                        <a14:foregroundMark x1="61172" y1="91935" x2="58828" y2="92742"/>
                        <a14:foregroundMark x1="58984" y1="92051" x2="55781" y2="93088"/>
                        <a14:foregroundMark x1="37578" y1="13594" x2="44375" y2="11060"/>
                        <a14:foregroundMark x1="56328" y1="92742" x2="52031" y2="94816"/>
                        <a14:backgroundMark x1="21172" y1="28111" x2="21172" y2="28111"/>
                        <a14:backgroundMark x1="22031" y1="27074" x2="22031" y2="27074"/>
                        <a14:backgroundMark x1="21406" y1="27074" x2="20859" y2="28917"/>
                        <a14:backgroundMark x1="22656" y1="27304" x2="19609" y2="30184"/>
                        <a14:backgroundMark x1="76953" y1="31221" x2="77109" y2="34908"/>
                        <a14:backgroundMark x1="71094" y1="36290" x2="70938" y2="37327"/>
                        <a14:backgroundMark x1="36875" y1="53571" x2="37031" y2="57604"/>
                        <a14:backgroundMark x1="42969" y1="50230" x2="42734" y2="54147"/>
                        <a14:backgroundMark x1="47422" y1="47811" x2="47344" y2="48387"/>
                        <a14:backgroundMark x1="52578" y1="46198" x2="52734" y2="48618"/>
                        <a14:backgroundMark x1="56250" y1="42857" x2="55781" y2="46198"/>
                        <a14:backgroundMark x1="52422" y1="45161" x2="52422" y2="47235"/>
                        <a14:backgroundMark x1="52891" y1="44700" x2="52734" y2="47005"/>
                        <a14:backgroundMark x1="56250" y1="43088" x2="56094" y2="46198"/>
                        <a14:backgroundMark x1="34688" y1="53917" x2="34375" y2="59332"/>
                        <a14:backgroundMark x1="31328" y1="55991" x2="31328" y2="58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04" y="0"/>
            <a:ext cx="4263095" cy="28909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4045C-4081-4455-A740-87EC66E2E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708" y1="18828" x2="42478" y2="20502"/>
                        <a14:foregroundMark x1="42478" y1="20502" x2="42478" y2="20502"/>
                        <a14:foregroundMark x1="59735" y1="15063" x2="60619" y2="17992"/>
                        <a14:foregroundMark x1="66814" y1="33473" x2="68584" y2="37238"/>
                        <a14:foregroundMark x1="34292" y1="45188" x2="33186" y2="47699"/>
                        <a14:foregroundMark x1="47345" y1="27197" x2="48230" y2="27197"/>
                        <a14:foregroundMark x1="61947" y1="24268" x2="62611" y2="2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4" y="-96093"/>
            <a:ext cx="5830792" cy="30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6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A5C99-9CDB-42CE-90D3-FCA018B8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Я прививок не боюсь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FE93C-C5EE-477A-AAF5-7BA9A901B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" t="18462" b="24923"/>
          <a:stretch/>
        </p:blipFill>
        <p:spPr>
          <a:xfrm>
            <a:off x="1442448" y="1471029"/>
            <a:ext cx="3784556" cy="4486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13B1A-BB99-419B-ADBF-C1416F12D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7" b="27333"/>
          <a:stretch/>
        </p:blipFill>
        <p:spPr>
          <a:xfrm>
            <a:off x="6964997" y="1471029"/>
            <a:ext cx="4069598" cy="44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7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9C0E6-8B88-4AD8-AAF1-1CCAE95A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Благотворительный сбор для приюта Кошкин дом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B5EB4E-C142-48BF-B3B2-8E62EBF3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86" y="2152357"/>
            <a:ext cx="4705643" cy="4705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25F6CE-A20F-47DC-A510-8C384A91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178" y="1128451"/>
            <a:ext cx="3181057" cy="4241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775950-51E5-47FB-A9C1-2512F0F1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062" y="2307101"/>
            <a:ext cx="3297116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3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9EE5C-4F7D-4E20-AEBB-13F6F16D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Всемирный день борьбы с туберкулезом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BE63A-A008-42B0-8D25-D30C6370B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B4777-6907-4B4D-A963-9FE1CCAB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387" y="1835835"/>
            <a:ext cx="3428999" cy="5040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A26A86-879A-4EE6-B793-153A0E65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29" y="2286001"/>
            <a:ext cx="4316458" cy="3569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71FEA-1B03-4CA8-8931-F25300BA6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64" r="3976" b="6436"/>
          <a:stretch/>
        </p:blipFill>
        <p:spPr>
          <a:xfrm>
            <a:off x="773648" y="1817290"/>
            <a:ext cx="3398281" cy="50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6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10906-D851-4BFD-8456-4001E2FE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Информативный пост- игра Мы за ЗОЖ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E24A77-388D-4FB2-97BE-3EED1F7D5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3" y="1617783"/>
            <a:ext cx="2945195" cy="52402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855915-3040-4F49-AA0F-B7D1630F5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083" y="1874514"/>
            <a:ext cx="2800902" cy="49834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9A9CC-3F18-4095-8B2E-16316EADD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85" y="1874514"/>
            <a:ext cx="2800902" cy="4983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20011-15CD-4DFC-9AA0-70429D61E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804" y="1617780"/>
            <a:ext cx="2945196" cy="52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8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80CD9-AF06-4F61-8F95-15F5E4F8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макулатуры на переработку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4E678-FE83-4A2B-B990-E0BA662F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2264899"/>
            <a:ext cx="4773637" cy="3580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39570-C856-498C-AF65-A30CBD00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81" y="1033975"/>
            <a:ext cx="4341641" cy="57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5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4570A-26F1-41D1-8777-09996930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55" y="232342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Проведение мастер-класса по рисованию </a:t>
            </a:r>
            <a:r>
              <a:rPr lang="ru-RU" dirty="0" err="1"/>
              <a:t>нейрографики</a:t>
            </a:r>
            <a:r>
              <a:rPr lang="ru-RU" dirty="0"/>
              <a:t> приуроченную ко дню художника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30721D-3D20-423D-B2BF-371A7BA6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4" y="2518116"/>
            <a:ext cx="5054990" cy="3791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9FE23F-041C-46E1-9449-976F43F75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85"/>
          <a:stretch/>
        </p:blipFill>
        <p:spPr>
          <a:xfrm>
            <a:off x="6903547" y="2398063"/>
            <a:ext cx="3539782" cy="40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3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CAD4C-6651-49A7-8992-994D288C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Акция стань волшебником. Сбор подарков к новому году детскому дому </a:t>
            </a:r>
          </a:p>
        </p:txBody>
      </p:sp>
      <p:pic>
        <p:nvPicPr>
          <p:cNvPr id="1026" name="Picture 2" descr="https://sun9-east.userapi.com/sun9-27/s/v1/ig2/YF7fF71Y_mM4jwp7On8KKbyarYqAjCE9z2ckyo_sUkMBkUC8xzzapuLb64E75lOSde8MYyr52DostYgoTyLvXfRr.jpg?size=810x1080&amp;quality=95&amp;type=album">
            <a:extLst>
              <a:ext uri="{FF2B5EF4-FFF2-40B4-BE49-F238E27FC236}">
                <a16:creationId xmlns:a16="http://schemas.microsoft.com/office/drawing/2014/main" id="{8992B18B-C1BB-4FAD-8021-A78E4FFB4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r="5237" b="15692"/>
          <a:stretch/>
        </p:blipFill>
        <p:spPr bwMode="auto">
          <a:xfrm>
            <a:off x="1466677" y="2416121"/>
            <a:ext cx="4874162" cy="40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B21FE-3A70-408E-A46C-75E18E7E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395" y="1874517"/>
            <a:ext cx="3465927" cy="46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5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75E26-ED27-46F1-AB86-46812309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вещей для семьи- погорельцев в Смоленке</a:t>
            </a:r>
          </a:p>
        </p:txBody>
      </p:sp>
      <p:pic>
        <p:nvPicPr>
          <p:cNvPr id="2050" name="Picture 2" descr="https://sun9-east.userapi.com/sun9-33/s/v1/ig2/IM2dHoFXP7tCtamujdksyUMn-oH3SLoPVkweUrlAfup7H6V_eoWD89tJPyllv_EA5Dw4sPp7G6Jjb6FnEc6N8WDM.jpg?size=810x1080&amp;quality=96&amp;type=album">
            <a:extLst>
              <a:ext uri="{FF2B5EF4-FFF2-40B4-BE49-F238E27FC236}">
                <a16:creationId xmlns:a16="http://schemas.microsoft.com/office/drawing/2014/main" id="{7D863ACB-0106-4243-8EC1-C29ED611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776042"/>
            <a:ext cx="3737612" cy="49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2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6BF52-56FD-466A-98AF-6C352C9A9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Участие в акции приуроченной вакцинации от Со</a:t>
            </a:r>
            <a:r>
              <a:rPr lang="en-US" dirty="0"/>
              <a:t>vid</a:t>
            </a:r>
            <a:endParaRPr lang="ru-RU" dirty="0"/>
          </a:p>
        </p:txBody>
      </p:sp>
      <p:pic>
        <p:nvPicPr>
          <p:cNvPr id="3074" name="Picture 2" descr="https://sun9-west.userapi.com/sun9-11/s/v1/if2/mwX8WIc3Oh3j1vUFhFuVhQZqN4v59NqWJ3zgMZSRrwZXUKwNaOM-3D_s3Anmhq0l_E-aK7RhKHxN1LiZW00x5MC4.jpg?size=810x1080&amp;quality=95&amp;type=album">
            <a:extLst>
              <a:ext uri="{FF2B5EF4-FFF2-40B4-BE49-F238E27FC236}">
                <a16:creationId xmlns:a16="http://schemas.microsoft.com/office/drawing/2014/main" id="{F00663C9-4EB7-4514-8D40-FD49DAB5A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6"/>
          <a:stretch/>
        </p:blipFill>
        <p:spPr bwMode="auto">
          <a:xfrm>
            <a:off x="4215592" y="1956836"/>
            <a:ext cx="4250494" cy="45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89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C8375-3E34-4AC2-9455-B9974094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 борьбы с ненормативной лексикой – Вирус речи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2B41F-DD95-4CEA-9DF6-1BE71136D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1" y="2067950"/>
            <a:ext cx="5673969" cy="4255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5BC5D3-5F8D-4B45-ABF2-2321EF79F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93" r="4769"/>
          <a:stretch/>
        </p:blipFill>
        <p:spPr>
          <a:xfrm rot="5400000">
            <a:off x="7117380" y="2010807"/>
            <a:ext cx="4255477" cy="43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9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B6CEB-099F-4504-83BE-044742E0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 борьбы с раком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F4764E-40E9-4B1F-89AA-D32E7B68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128451"/>
            <a:ext cx="4151728" cy="55356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6C3A72-4492-4AD9-971E-59992900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596" y="1128451"/>
            <a:ext cx="4151728" cy="55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262D6-A928-4F3A-8309-D86AAC9B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Сбор батареек на утилизацию, приуроченную всемирному дню батарейки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F529B-9B38-469B-B399-5FDB4219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10" y="2194561"/>
            <a:ext cx="3349869" cy="4466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0441F-67FF-47D9-8DFD-4AD7BAFE3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846" y="2194561"/>
            <a:ext cx="3349869" cy="44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6495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27</TotalTime>
  <Words>84</Words>
  <Application>Microsoft Office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Corbel</vt:lpstr>
      <vt:lpstr>Gill Sans MT</vt:lpstr>
      <vt:lpstr>Impact</vt:lpstr>
      <vt:lpstr>Эмблема</vt:lpstr>
      <vt:lpstr>Годовой отчет  ВО Эндорфины</vt:lpstr>
      <vt:lpstr>Сбор макулатуры на переработку</vt:lpstr>
      <vt:lpstr>Проведение мастер-класса по рисованию нейрографики приуроченную ко дню художника</vt:lpstr>
      <vt:lpstr>Акция стань волшебником. Сбор подарков к новому году детскому дому </vt:lpstr>
      <vt:lpstr>Сбор вещей для семьи- погорельцев в Смоленке</vt:lpstr>
      <vt:lpstr>Участие в акции приуроченной вакцинации от Соvid</vt:lpstr>
      <vt:lpstr>День борьбы с ненормативной лексикой – Вирус речи</vt:lpstr>
      <vt:lpstr>День борьбы с раком</vt:lpstr>
      <vt:lpstr>Сбор батареек на утилизацию, приуроченную всемирному дню батарейки</vt:lpstr>
      <vt:lpstr>Акция Я прививок не боюсь </vt:lpstr>
      <vt:lpstr>Благотворительный сбор для приюта Кошкин дом </vt:lpstr>
      <vt:lpstr>Всемирный день борьбы с туберкулезом </vt:lpstr>
      <vt:lpstr>Информативный пост- игра Мы за ЗОЖ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 ВО Эндорфины</dc:title>
  <dc:creator>Toshiba</dc:creator>
  <cp:lastModifiedBy>Toshiba</cp:lastModifiedBy>
  <cp:revision>5</cp:revision>
  <dcterms:created xsi:type="dcterms:W3CDTF">2022-06-01T04:19:17Z</dcterms:created>
  <dcterms:modified xsi:type="dcterms:W3CDTF">2022-06-01T04:47:11Z</dcterms:modified>
</cp:coreProperties>
</file>